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ebcd3445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ebcd3445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ef4d54af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ef4d54af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ebcd3445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ebcd3445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ebcd3445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ebcd3445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ebcd3445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ebcd3445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ebcd3445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ebcd3445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3b11b24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43b11b24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ebcd3445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ebcd3445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ebcd3445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ebcd3445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ebcd3445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ebcd3445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95fa51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95fa51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ebcd3445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ebcd3445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3b11b257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3b11b257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3b11b257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3b11b257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3b11b257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43b11b257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95fa5195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95fa5195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ef4d54a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ef4d54a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ebcd344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ebcd344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ef4d54a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ef4d54a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ef4d54af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3ef4d54af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ebcd3445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ebcd3445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ebcd344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ebcd344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with Parameters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Call a Function with Parameter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369050" y="839825"/>
            <a:ext cx="48837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 call with argument.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value in ( ) is the argument.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gets “passed” to the parameter.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the value of the parameter is used in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525" y="839026"/>
            <a:ext cx="3056116" cy="39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5772025" y="2724150"/>
            <a:ext cx="1999200" cy="1970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4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Call a function with a parameter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84000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				What happens: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 Call: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								And has the effect: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57" y="2670782"/>
            <a:ext cx="3059725" cy="7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500" y="1513425"/>
            <a:ext cx="4292000" cy="15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/>
          <p:nvPr/>
        </p:nvCxnSpPr>
        <p:spPr>
          <a:xfrm rot="10800000" flipH="1">
            <a:off x="2021775" y="1846075"/>
            <a:ext cx="4525800" cy="1282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6797025" y="1850000"/>
            <a:ext cx="368400" cy="1545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6808900" y="1826250"/>
            <a:ext cx="392100" cy="7839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9875" y="3852803"/>
            <a:ext cx="3114000" cy="12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More than one parameter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8837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Maybe you want to change the speed of the flashing light.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doesn’t always have to be the same delay.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function can have more than one parameter.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delay parameter to your function definition.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150" y="1220825"/>
            <a:ext cx="3586450" cy="127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More than one parameter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8837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call this function, you will need to include two arguments.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arguments MUST be in the same order as the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 argument can be a variable, or a literal number.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075" y="1220825"/>
            <a:ext cx="3315325" cy="30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More than one parameter</a:t>
            </a:r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85206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code: 				has this affect: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825" y="1560025"/>
            <a:ext cx="2506875" cy="23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6500" y="1560025"/>
            <a:ext cx="304800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Modify your code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73071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 in SequenceLEDs_functions: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Have two parameters: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num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delay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parameters in the function definition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Main Program, call the function several times, using two arguments each time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 without any errors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an amazing light show!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5126400" cy="3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NavSquare_functions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may look like similar to this, but it could be different.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you see some information in the functions that could be parameters?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25" y="76200"/>
            <a:ext cx="2308204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905600" cy="3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the go_straight()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speed of the wheels can be a parameter.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amount of delay can be a parameter.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will let you drive the ‘bot in a straight line at a variable speed for a variable amount of time.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25" y="76200"/>
            <a:ext cx="2308204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/>
          <p:nvPr/>
        </p:nvSpPr>
        <p:spPr>
          <a:xfrm>
            <a:off x="7699800" y="1002575"/>
            <a:ext cx="309000" cy="4632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951325" y="1345025"/>
            <a:ext cx="309000" cy="2397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264200" cy="4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two parameters to the go_straight()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Parameters need to have descriptive names.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parameters inside the function as variables.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750" y="1197725"/>
            <a:ext cx="4021650" cy="12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264200" cy="4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function calls to add two arguments.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 to put the arguments in the same order as the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need to add arguments to all the go_straight() function calls.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not get a square!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400" y="1090175"/>
            <a:ext cx="3143450" cy="17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Functions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75" y="1479625"/>
            <a:ext cx="6284751" cy="3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839825"/>
            <a:ext cx="83853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>
                <a:solidFill>
                  <a:srgbClr val="4D5156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264200" cy="4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add the same parameters to turn_90()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use speed and delay as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all function calls to include two arguments.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may not always get a 90 degree angle turn, but that is okay.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850" y="1137675"/>
            <a:ext cx="3242775" cy="25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</a:t>
            </a: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Another program you created in Mission 3 is BinaryLEDs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643825" y="2950675"/>
            <a:ext cx="78045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a challenge, add a parameter to the function for this program.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Wrap-up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Functions with Parameters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485875" y="2775500"/>
            <a:ext cx="7318800" cy="1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your two programs to the teacher: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SequenceLEDs_functions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NavSquare_functions</a:t>
            </a:r>
            <a:endParaRPr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title"/>
          </p:nvPr>
        </p:nvSpPr>
        <p:spPr>
          <a:xfrm>
            <a:off x="701300" y="445025"/>
            <a:ext cx="8130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questions: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body" idx="1"/>
          </p:nvPr>
        </p:nvSpPr>
        <p:spPr>
          <a:xfrm>
            <a:off x="701300" y="1176225"/>
            <a:ext cx="7734900" cy="3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your own words, what is a parameter?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Give an example of a parameter.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your own words, what is an argument?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Give an example of an argument.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an advantage of using parameters and arguments with functions?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NOTE: Moving forward, you will be required to use functions in your code, even when CodeTrek does not tell you to. 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in Python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825" y="1068425"/>
            <a:ext cx="4669950" cy="2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825" y="3450300"/>
            <a:ext cx="5719900" cy="12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1995075" y="4269675"/>
            <a:ext cx="1257900" cy="25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5"/>
          <p:cNvCxnSpPr/>
          <p:nvPr/>
        </p:nvCxnSpPr>
        <p:spPr>
          <a:xfrm flipH="1">
            <a:off x="3103800" y="3803800"/>
            <a:ext cx="717600" cy="465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9;p15"/>
          <p:cNvSpPr/>
          <p:nvPr/>
        </p:nvSpPr>
        <p:spPr>
          <a:xfrm>
            <a:off x="1710875" y="1713525"/>
            <a:ext cx="1730700" cy="31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5"/>
          <p:cNvCxnSpPr>
            <a:endCxn id="79" idx="0"/>
          </p:cNvCxnSpPr>
          <p:nvPr/>
        </p:nvCxnSpPr>
        <p:spPr>
          <a:xfrm flipH="1">
            <a:off x="2576225" y="1384425"/>
            <a:ext cx="676800" cy="329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Define a function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the SequenceLEDS_functions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functions you defined for this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you notice any similarities in the code?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950" y="172850"/>
            <a:ext cx="1947200" cy="49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6869050" y="15090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833450" y="2241300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6869050" y="297352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6869050" y="3705750"/>
            <a:ext cx="18762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6833450" y="43524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6833450" y="853050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Define a function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function does the same thing, just with a different LED.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we simplify the program even more with a single function?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950" y="172850"/>
            <a:ext cx="1947200" cy="49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6869050" y="15090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6833450" y="2241300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6869050" y="297352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6869050" y="3705750"/>
            <a:ext cx="18762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6833450" y="43524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833450" y="8481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Add a Parameter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9788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Since all the functions do basically the same thing, you can create ONE function and give it specific information.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program, the information it needs is which LED to flash.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Information given to a function is called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200" y="110187"/>
            <a:ext cx="1947200" cy="49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7141500" y="93130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7141500" y="122317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7141500" y="164730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7141500" y="193917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7141500" y="232485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7141500" y="261672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7141500" y="300240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141500" y="329427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7141500" y="371840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7141500" y="401027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7141500" y="4434400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7141500" y="4726275"/>
            <a:ext cx="154500" cy="201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100625"/>
            <a:ext cx="85206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</a:t>
            </a:r>
            <a:br>
              <a:rPr lang="en"/>
            </a:br>
            <a:r>
              <a:rPr lang="en"/>
              <a:t>Function with Parameter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9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new function, and add a parameter for which LED to flash.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parameter will be a variable inside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needs to have a descriptive name to remind you what its purpose is.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parameter in the function as a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775" y="445025"/>
            <a:ext cx="2931531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6080900" y="1293850"/>
            <a:ext cx="2628600" cy="967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19"/>
          <p:cNvCxnSpPr/>
          <p:nvPr/>
        </p:nvCxnSpPr>
        <p:spPr>
          <a:xfrm>
            <a:off x="7431975" y="1595225"/>
            <a:ext cx="2982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9"/>
          <p:cNvCxnSpPr/>
          <p:nvPr/>
        </p:nvCxnSpPr>
        <p:spPr>
          <a:xfrm>
            <a:off x="7730175" y="1777750"/>
            <a:ext cx="2982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9"/>
          <p:cNvCxnSpPr/>
          <p:nvPr/>
        </p:nvCxnSpPr>
        <p:spPr>
          <a:xfrm>
            <a:off x="7730175" y="2123650"/>
            <a:ext cx="2982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189500"/>
            <a:ext cx="85206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with Parameter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can delete all the other functions, and just call the one function with a parameter.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950" y="445025"/>
            <a:ext cx="2746000" cy="40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6057125" y="1163200"/>
            <a:ext cx="2379300" cy="101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0"/>
          <p:cNvCxnSpPr/>
          <p:nvPr/>
        </p:nvCxnSpPr>
        <p:spPr>
          <a:xfrm>
            <a:off x="6052925" y="2601575"/>
            <a:ext cx="1140900" cy="19116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0"/>
          <p:cNvCxnSpPr/>
          <p:nvPr/>
        </p:nvCxnSpPr>
        <p:spPr>
          <a:xfrm flipH="1">
            <a:off x="6139825" y="2601575"/>
            <a:ext cx="894600" cy="18387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311700" y="177200"/>
            <a:ext cx="8520600" cy="8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with Parameter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will need to change your function calls to add the information the function needs.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information you give in a function call is called an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argument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value of the 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argument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 “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passed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” to the </a:t>
            </a:r>
            <a:r>
              <a:rPr lang="en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parameter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950" y="445025"/>
            <a:ext cx="2746000" cy="40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6069000" y="2232300"/>
            <a:ext cx="1856400" cy="215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21"/>
          <p:cNvCxnSpPr/>
          <p:nvPr/>
        </p:nvCxnSpPr>
        <p:spPr>
          <a:xfrm>
            <a:off x="6069000" y="2571750"/>
            <a:ext cx="1140900" cy="19116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1"/>
          <p:cNvCxnSpPr/>
          <p:nvPr/>
        </p:nvCxnSpPr>
        <p:spPr>
          <a:xfrm flipH="1">
            <a:off x="6155900" y="2571750"/>
            <a:ext cx="894600" cy="18387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On-screen Show (16:9)</PresentationFormat>
  <Paragraphs>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</vt:lpstr>
      <vt:lpstr>Noto Sans Symbols</vt:lpstr>
      <vt:lpstr>Arial</vt:lpstr>
      <vt:lpstr>Proxima Nova</vt:lpstr>
      <vt:lpstr>Calibri</vt:lpstr>
      <vt:lpstr>Source Sans Pro</vt:lpstr>
      <vt:lpstr>Raleway</vt:lpstr>
      <vt:lpstr>Plum</vt:lpstr>
      <vt:lpstr>Functions with Parameters</vt:lpstr>
      <vt:lpstr>Review: Functions</vt:lpstr>
      <vt:lpstr>A function in Python</vt:lpstr>
      <vt:lpstr>Example #1: Define a function</vt:lpstr>
      <vt:lpstr>Example #1: Define a function</vt:lpstr>
      <vt:lpstr>Example #1: Add a Parameter</vt:lpstr>
      <vt:lpstr>Example #1:  Function with Parameter</vt:lpstr>
      <vt:lpstr>Example #1: Function with Parameter</vt:lpstr>
      <vt:lpstr>Example #1: Function with Parameter</vt:lpstr>
      <vt:lpstr>Example #1: Call a Function with Parameter</vt:lpstr>
      <vt:lpstr>Example #1: Call a function with a parameter</vt:lpstr>
      <vt:lpstr>Example #1: More than one parameter</vt:lpstr>
      <vt:lpstr>Example #1: More than one parameter</vt:lpstr>
      <vt:lpstr>Example #1: More than one parameter</vt:lpstr>
      <vt:lpstr>Example #1: Modify your code</vt:lpstr>
      <vt:lpstr>Example #2: NavSquare</vt:lpstr>
      <vt:lpstr>Example #2: NavSquare</vt:lpstr>
      <vt:lpstr>Example #2: NavSquare</vt:lpstr>
      <vt:lpstr>Example #2: NavSquare</vt:lpstr>
      <vt:lpstr>Example #2: NavSquare</vt:lpstr>
      <vt:lpstr>Challenge</vt:lpstr>
      <vt:lpstr>Wrap-up</vt:lpstr>
      <vt:lpstr>Answer these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2025-05-18T06:41:27Z</dcterms:modified>
</cp:coreProperties>
</file>